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56" r:id="rId9"/>
    <p:sldId id="265" r:id="rId10"/>
    <p:sldId id="266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1A64-5BFF-4836-BA6D-D6596A6AF322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1076-6F35-4599-9D67-8AEA97FCD38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1A64-5BFF-4836-BA6D-D6596A6AF322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1076-6F35-4599-9D67-8AEA97FCD38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1A64-5BFF-4836-BA6D-D6596A6AF322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1076-6F35-4599-9D67-8AEA97FCD38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1A64-5BFF-4836-BA6D-D6596A6AF322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1076-6F35-4599-9D67-8AEA97FCD38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1A64-5BFF-4836-BA6D-D6596A6AF322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1076-6F35-4599-9D67-8AEA97FCD38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1A64-5BFF-4836-BA6D-D6596A6AF322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1076-6F35-4599-9D67-8AEA97FCD38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1A64-5BFF-4836-BA6D-D6596A6AF322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1076-6F35-4599-9D67-8AEA97FCD38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1A64-5BFF-4836-BA6D-D6596A6AF322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1076-6F35-4599-9D67-8AEA97FCD38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1A64-5BFF-4836-BA6D-D6596A6AF322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1076-6F35-4599-9D67-8AEA97FCD38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1A64-5BFF-4836-BA6D-D6596A6AF322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1076-6F35-4599-9D67-8AEA97FCD38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1A64-5BFF-4836-BA6D-D6596A6AF322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1076-6F35-4599-9D67-8AEA97FCD38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F1A64-5BFF-4836-BA6D-D6596A6AF322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1076-6F35-4599-9D67-8AEA97FCD38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38" y="52388"/>
            <a:ext cx="10429876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104298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Company>Deutscher Bundestag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fellhama11</dc:creator>
  <cp:lastModifiedBy>M.Meyer</cp:lastModifiedBy>
  <cp:revision>2</cp:revision>
  <dcterms:created xsi:type="dcterms:W3CDTF">2010-04-26T09:17:01Z</dcterms:created>
  <dcterms:modified xsi:type="dcterms:W3CDTF">2010-04-26T09:25:22Z</dcterms:modified>
</cp:coreProperties>
</file>