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8644-9513-42A9-8584-5746A4844B88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F7E0-D2D9-4CE5-B35D-F28D0EB0CBAC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Deutscher Bundestag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fellhama11</dc:creator>
  <cp:lastModifiedBy>fellhama11</cp:lastModifiedBy>
  <cp:revision>1</cp:revision>
  <dcterms:created xsi:type="dcterms:W3CDTF">2010-04-26T09:13:14Z</dcterms:created>
  <dcterms:modified xsi:type="dcterms:W3CDTF">2010-04-26T09:16:43Z</dcterms:modified>
</cp:coreProperties>
</file>